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38EF516F-4E30-4EE7-B72F-4E6E75B708A0}" type="datetimeFigureOut">
              <a:rPr lang="en-AU" smtClean="0"/>
              <a:t>8/09/2014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B9F58BE-AF1C-4979-95FE-326ED8D03AC3}" type="slidenum">
              <a:rPr lang="en-AU" smtClean="0"/>
              <a:t>‹#›</a:t>
            </a:fld>
            <a:endParaRPr lang="en-AU"/>
          </a:p>
        </p:txBody>
      </p:sp>
    </p:spTree>
    <p:extLst>
      <p:ext uri="{BB962C8B-B14F-4D97-AF65-F5344CB8AC3E}">
        <p14:creationId xmlns:p14="http://schemas.microsoft.com/office/powerpoint/2010/main" val="1883356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8EF516F-4E30-4EE7-B72F-4E6E75B708A0}" type="datetimeFigureOut">
              <a:rPr lang="en-AU" smtClean="0"/>
              <a:t>8/09/2014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B9F58BE-AF1C-4979-95FE-326ED8D03AC3}" type="slidenum">
              <a:rPr lang="en-AU" smtClean="0"/>
              <a:t>‹#›</a:t>
            </a:fld>
            <a:endParaRPr lang="en-AU"/>
          </a:p>
        </p:txBody>
      </p:sp>
    </p:spTree>
    <p:extLst>
      <p:ext uri="{BB962C8B-B14F-4D97-AF65-F5344CB8AC3E}">
        <p14:creationId xmlns:p14="http://schemas.microsoft.com/office/powerpoint/2010/main" val="60266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8EF516F-4E30-4EE7-B72F-4E6E75B708A0}" type="datetimeFigureOut">
              <a:rPr lang="en-AU" smtClean="0"/>
              <a:t>8/09/2014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B9F58BE-AF1C-4979-95FE-326ED8D03AC3}" type="slidenum">
              <a:rPr lang="en-AU" smtClean="0"/>
              <a:t>‹#›</a:t>
            </a:fld>
            <a:endParaRPr lang="en-AU"/>
          </a:p>
        </p:txBody>
      </p:sp>
    </p:spTree>
    <p:extLst>
      <p:ext uri="{BB962C8B-B14F-4D97-AF65-F5344CB8AC3E}">
        <p14:creationId xmlns:p14="http://schemas.microsoft.com/office/powerpoint/2010/main" val="3609618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8EF516F-4E30-4EE7-B72F-4E6E75B708A0}" type="datetimeFigureOut">
              <a:rPr lang="en-AU" smtClean="0"/>
              <a:t>8/09/2014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B9F58BE-AF1C-4979-95FE-326ED8D03AC3}" type="slidenum">
              <a:rPr lang="en-AU" smtClean="0"/>
              <a:t>‹#›</a:t>
            </a:fld>
            <a:endParaRPr lang="en-AU"/>
          </a:p>
        </p:txBody>
      </p:sp>
    </p:spTree>
    <p:extLst>
      <p:ext uri="{BB962C8B-B14F-4D97-AF65-F5344CB8AC3E}">
        <p14:creationId xmlns:p14="http://schemas.microsoft.com/office/powerpoint/2010/main" val="287527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EF516F-4E30-4EE7-B72F-4E6E75B708A0}" type="datetimeFigureOut">
              <a:rPr lang="en-AU" smtClean="0"/>
              <a:t>8/09/2014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B9F58BE-AF1C-4979-95FE-326ED8D03AC3}" type="slidenum">
              <a:rPr lang="en-AU" smtClean="0"/>
              <a:t>‹#›</a:t>
            </a:fld>
            <a:endParaRPr lang="en-AU"/>
          </a:p>
        </p:txBody>
      </p:sp>
    </p:spTree>
    <p:extLst>
      <p:ext uri="{BB962C8B-B14F-4D97-AF65-F5344CB8AC3E}">
        <p14:creationId xmlns:p14="http://schemas.microsoft.com/office/powerpoint/2010/main" val="3572227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38EF516F-4E30-4EE7-B72F-4E6E75B708A0}" type="datetimeFigureOut">
              <a:rPr lang="en-AU" smtClean="0"/>
              <a:t>8/09/2014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B9F58BE-AF1C-4979-95FE-326ED8D03AC3}" type="slidenum">
              <a:rPr lang="en-AU" smtClean="0"/>
              <a:t>‹#›</a:t>
            </a:fld>
            <a:endParaRPr lang="en-AU"/>
          </a:p>
        </p:txBody>
      </p:sp>
    </p:spTree>
    <p:extLst>
      <p:ext uri="{BB962C8B-B14F-4D97-AF65-F5344CB8AC3E}">
        <p14:creationId xmlns:p14="http://schemas.microsoft.com/office/powerpoint/2010/main" val="2166873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38EF516F-4E30-4EE7-B72F-4E6E75B708A0}" type="datetimeFigureOut">
              <a:rPr lang="en-AU" smtClean="0"/>
              <a:t>8/09/2014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B9F58BE-AF1C-4979-95FE-326ED8D03AC3}" type="slidenum">
              <a:rPr lang="en-AU" smtClean="0"/>
              <a:t>‹#›</a:t>
            </a:fld>
            <a:endParaRPr lang="en-AU"/>
          </a:p>
        </p:txBody>
      </p:sp>
    </p:spTree>
    <p:extLst>
      <p:ext uri="{BB962C8B-B14F-4D97-AF65-F5344CB8AC3E}">
        <p14:creationId xmlns:p14="http://schemas.microsoft.com/office/powerpoint/2010/main" val="302739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38EF516F-4E30-4EE7-B72F-4E6E75B708A0}" type="datetimeFigureOut">
              <a:rPr lang="en-AU" smtClean="0"/>
              <a:t>8/09/2014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B9F58BE-AF1C-4979-95FE-326ED8D03AC3}" type="slidenum">
              <a:rPr lang="en-AU" smtClean="0"/>
              <a:t>‹#›</a:t>
            </a:fld>
            <a:endParaRPr lang="en-AU"/>
          </a:p>
        </p:txBody>
      </p:sp>
    </p:spTree>
    <p:extLst>
      <p:ext uri="{BB962C8B-B14F-4D97-AF65-F5344CB8AC3E}">
        <p14:creationId xmlns:p14="http://schemas.microsoft.com/office/powerpoint/2010/main" val="449021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EF516F-4E30-4EE7-B72F-4E6E75B708A0}" type="datetimeFigureOut">
              <a:rPr lang="en-AU" smtClean="0"/>
              <a:t>8/09/2014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B9F58BE-AF1C-4979-95FE-326ED8D03AC3}" type="slidenum">
              <a:rPr lang="en-AU" smtClean="0"/>
              <a:t>‹#›</a:t>
            </a:fld>
            <a:endParaRPr lang="en-AU"/>
          </a:p>
        </p:txBody>
      </p:sp>
    </p:spTree>
    <p:extLst>
      <p:ext uri="{BB962C8B-B14F-4D97-AF65-F5344CB8AC3E}">
        <p14:creationId xmlns:p14="http://schemas.microsoft.com/office/powerpoint/2010/main" val="1614831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EF516F-4E30-4EE7-B72F-4E6E75B708A0}" type="datetimeFigureOut">
              <a:rPr lang="en-AU" smtClean="0"/>
              <a:t>8/09/2014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B9F58BE-AF1C-4979-95FE-326ED8D03AC3}" type="slidenum">
              <a:rPr lang="en-AU" smtClean="0"/>
              <a:t>‹#›</a:t>
            </a:fld>
            <a:endParaRPr lang="en-AU"/>
          </a:p>
        </p:txBody>
      </p:sp>
    </p:spTree>
    <p:extLst>
      <p:ext uri="{BB962C8B-B14F-4D97-AF65-F5344CB8AC3E}">
        <p14:creationId xmlns:p14="http://schemas.microsoft.com/office/powerpoint/2010/main" val="1400529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EF516F-4E30-4EE7-B72F-4E6E75B708A0}" type="datetimeFigureOut">
              <a:rPr lang="en-AU" smtClean="0"/>
              <a:t>8/09/2014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B9F58BE-AF1C-4979-95FE-326ED8D03AC3}" type="slidenum">
              <a:rPr lang="en-AU" smtClean="0"/>
              <a:t>‹#›</a:t>
            </a:fld>
            <a:endParaRPr lang="en-AU"/>
          </a:p>
        </p:txBody>
      </p:sp>
    </p:spTree>
    <p:extLst>
      <p:ext uri="{BB962C8B-B14F-4D97-AF65-F5344CB8AC3E}">
        <p14:creationId xmlns:p14="http://schemas.microsoft.com/office/powerpoint/2010/main" val="2588452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EF516F-4E30-4EE7-B72F-4E6E75B708A0}" type="datetimeFigureOut">
              <a:rPr lang="en-AU" smtClean="0"/>
              <a:t>8/09/2014</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F58BE-AF1C-4979-95FE-326ED8D03AC3}" type="slidenum">
              <a:rPr lang="en-AU" smtClean="0"/>
              <a:t>‹#›</a:t>
            </a:fld>
            <a:endParaRPr lang="en-AU"/>
          </a:p>
        </p:txBody>
      </p:sp>
    </p:spTree>
    <p:extLst>
      <p:ext uri="{BB962C8B-B14F-4D97-AF65-F5344CB8AC3E}">
        <p14:creationId xmlns:p14="http://schemas.microsoft.com/office/powerpoint/2010/main" val="4162681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Assessment 1	</a:t>
            </a:r>
            <a:endParaRPr lang="en-AU" dirty="0"/>
          </a:p>
        </p:txBody>
      </p:sp>
      <p:sp>
        <p:nvSpPr>
          <p:cNvPr id="3" name="Subtitle 2"/>
          <p:cNvSpPr>
            <a:spLocks noGrp="1"/>
          </p:cNvSpPr>
          <p:nvPr>
            <p:ph type="subTitle" idx="1"/>
          </p:nvPr>
        </p:nvSpPr>
        <p:spPr/>
        <p:txBody>
          <a:bodyPr/>
          <a:lstStyle/>
          <a:p>
            <a:r>
              <a:rPr lang="en-AU" dirty="0" smtClean="0"/>
              <a:t>Part B</a:t>
            </a:r>
            <a:endParaRPr lang="en-AU" dirty="0"/>
          </a:p>
        </p:txBody>
      </p:sp>
    </p:spTree>
    <p:extLst>
      <p:ext uri="{BB962C8B-B14F-4D97-AF65-F5344CB8AC3E}">
        <p14:creationId xmlns:p14="http://schemas.microsoft.com/office/powerpoint/2010/main" val="3186027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502617"/>
          </a:xfrm>
        </p:spPr>
        <p:txBody>
          <a:bodyPr>
            <a:normAutofit fontScale="90000"/>
          </a:bodyPr>
          <a:lstStyle/>
          <a:p>
            <a:r>
              <a:rPr lang="en-AU" dirty="0" smtClean="0"/>
              <a:t>How many bees do we have in the top row?</a:t>
            </a:r>
            <a:br>
              <a:rPr lang="en-AU" dirty="0" smtClean="0"/>
            </a:br>
            <a:r>
              <a:rPr lang="en-AU" dirty="0" smtClean="0"/>
              <a:t>That is correct we have 6. Let’s count them 1,2,3,4,5,6.</a:t>
            </a:r>
            <a:br>
              <a:rPr lang="en-AU" dirty="0" smtClean="0"/>
            </a:br>
            <a:r>
              <a:rPr lang="en-AU" dirty="0" smtClean="0"/>
              <a:t>How many do we have in the next row? Without counting we can tell we have 6.</a:t>
            </a:r>
            <a:br>
              <a:rPr lang="en-AU" dirty="0" smtClean="0"/>
            </a:br>
            <a:r>
              <a:rPr lang="en-AU" dirty="0" smtClean="0"/>
              <a:t>How many bees altogether, we have 1,2,3,4,5,6,7,8,9,10,11,12</a:t>
            </a:r>
            <a:r>
              <a:rPr lang="en-AU" dirty="0" smtClean="0"/>
              <a:t>. So </a:t>
            </a:r>
            <a:r>
              <a:rPr lang="en-AU" dirty="0" smtClean="0"/>
              <a:t>2 x 6 = 12</a:t>
            </a:r>
            <a:endParaRPr lang="en-AU"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079" y="4550322"/>
            <a:ext cx="5000625" cy="1838325"/>
          </a:xfrm>
        </p:spPr>
      </p:pic>
    </p:spTree>
    <p:extLst>
      <p:ext uri="{BB962C8B-B14F-4D97-AF65-F5344CB8AC3E}">
        <p14:creationId xmlns:p14="http://schemas.microsoft.com/office/powerpoint/2010/main" val="1272263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6325"/>
            <a:ext cx="10515600" cy="1325563"/>
          </a:xfrm>
        </p:spPr>
        <p:txBody>
          <a:bodyPr>
            <a:normAutofit fontScale="90000"/>
          </a:bodyPr>
          <a:lstStyle/>
          <a:p>
            <a:r>
              <a:rPr lang="en-AU" dirty="0" smtClean="0"/>
              <a:t>We counted 12 bees before, now how many more have we got now, yes we have got 6 more bees. That makes how many </a:t>
            </a:r>
            <a:r>
              <a:rPr lang="en-AU" dirty="0" smtClean="0"/>
              <a:t>altogether, we have already counted up to twelve so we will continue from there </a:t>
            </a:r>
            <a:r>
              <a:rPr lang="en-AU" dirty="0" smtClean="0"/>
              <a:t>13,14,15,16,17,18. Yes we have 18 altogether. So we can say 6 by 3 equals 18.</a:t>
            </a:r>
            <a:endParaRPr lang="en-AU"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00475" y="3354546"/>
            <a:ext cx="4591050" cy="2390775"/>
          </a:xfrm>
        </p:spPr>
      </p:pic>
    </p:spTree>
    <p:extLst>
      <p:ext uri="{BB962C8B-B14F-4D97-AF65-F5344CB8AC3E}">
        <p14:creationId xmlns:p14="http://schemas.microsoft.com/office/powerpoint/2010/main" val="2885343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0095" y="982789"/>
            <a:ext cx="10515600" cy="1325563"/>
          </a:xfrm>
        </p:spPr>
        <p:txBody>
          <a:bodyPr>
            <a:normAutofit fontScale="90000"/>
          </a:bodyPr>
          <a:lstStyle/>
          <a:p>
            <a:r>
              <a:rPr lang="en-AU" dirty="0" smtClean="0"/>
              <a:t>We have 18 bees how many would we have in each group if we divided the bees into three groups. Another way we could say this is 18 divided by 3 equals what.</a:t>
            </a:r>
            <a:endParaRPr lang="en-AU"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32370" y="2882721"/>
            <a:ext cx="4591050" cy="2390775"/>
          </a:xfrm>
        </p:spPr>
      </p:pic>
      <p:sp>
        <p:nvSpPr>
          <p:cNvPr id="6" name="Oval 5"/>
          <p:cNvSpPr/>
          <p:nvPr/>
        </p:nvSpPr>
        <p:spPr>
          <a:xfrm>
            <a:off x="7649318" y="2825780"/>
            <a:ext cx="837127" cy="2749622"/>
          </a:xfrm>
          <a:prstGeom prst="ellipse">
            <a:avLst/>
          </a:prstGeom>
          <a:noFill/>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
        <p:nvSpPr>
          <p:cNvPr id="7" name="Oval 6"/>
          <p:cNvSpPr/>
          <p:nvPr/>
        </p:nvSpPr>
        <p:spPr>
          <a:xfrm>
            <a:off x="4864603" y="2825779"/>
            <a:ext cx="656091" cy="2730321"/>
          </a:xfrm>
          <a:prstGeom prst="ellipse">
            <a:avLst/>
          </a:prstGeom>
          <a:noFill/>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
        <p:nvSpPr>
          <p:cNvPr id="11" name="Oval 10"/>
          <p:cNvSpPr/>
          <p:nvPr/>
        </p:nvSpPr>
        <p:spPr>
          <a:xfrm>
            <a:off x="6272634" y="2825778"/>
            <a:ext cx="656091" cy="2730321"/>
          </a:xfrm>
          <a:prstGeom prst="ellipse">
            <a:avLst/>
          </a:prstGeom>
          <a:noFill/>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
        <p:nvSpPr>
          <p:cNvPr id="12" name="Oval 11"/>
          <p:cNvSpPr/>
          <p:nvPr/>
        </p:nvSpPr>
        <p:spPr>
          <a:xfrm>
            <a:off x="6956745" y="2856444"/>
            <a:ext cx="656091" cy="2730321"/>
          </a:xfrm>
          <a:prstGeom prst="ellipse">
            <a:avLst/>
          </a:prstGeom>
          <a:noFill/>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
        <p:nvSpPr>
          <p:cNvPr id="13" name="Oval 12"/>
          <p:cNvSpPr/>
          <p:nvPr/>
        </p:nvSpPr>
        <p:spPr>
          <a:xfrm>
            <a:off x="5483183" y="2712947"/>
            <a:ext cx="656091" cy="2730321"/>
          </a:xfrm>
          <a:prstGeom prst="ellipse">
            <a:avLst/>
          </a:prstGeom>
          <a:noFill/>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
        <p:nvSpPr>
          <p:cNvPr id="14" name="Oval 13"/>
          <p:cNvSpPr/>
          <p:nvPr/>
        </p:nvSpPr>
        <p:spPr>
          <a:xfrm>
            <a:off x="4009621" y="2825780"/>
            <a:ext cx="656091" cy="2730321"/>
          </a:xfrm>
          <a:prstGeom prst="ellipse">
            <a:avLst/>
          </a:prstGeom>
          <a:noFill/>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Tree>
    <p:extLst>
      <p:ext uri="{BB962C8B-B14F-4D97-AF65-F5344CB8AC3E}">
        <p14:creationId xmlns:p14="http://schemas.microsoft.com/office/powerpoint/2010/main" val="2911760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r>
            <a:br>
              <a:rPr lang="en-AU" dirty="0" smtClean="0"/>
            </a:br>
            <a:r>
              <a:rPr lang="en-AU" dirty="0" smtClean="0"/>
              <a:t>That is correct 6.</a:t>
            </a:r>
            <a:endParaRPr lang="en-AU"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81362" y="2896394"/>
            <a:ext cx="5629275" cy="2209800"/>
          </a:xfrm>
        </p:spPr>
      </p:pic>
    </p:spTree>
    <p:extLst>
      <p:ext uri="{BB962C8B-B14F-4D97-AF65-F5344CB8AC3E}">
        <p14:creationId xmlns:p14="http://schemas.microsoft.com/office/powerpoint/2010/main" val="4183287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110</Words>
  <Application>Microsoft Office PowerPoint</Application>
  <PresentationFormat>Widescreen</PresentationFormat>
  <Paragraphs>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Assessment 1 </vt:lpstr>
      <vt:lpstr>How many bees do we have in the top row? That is correct we have 6. Let’s count them 1,2,3,4,5,6. How many do we have in the next row? Without counting we can tell we have 6. How many bees altogether, we have 1,2,3,4,5,6,7,8,9,10,11,12. So 2 x 6 = 12</vt:lpstr>
      <vt:lpstr>We counted 12 bees before, now how many more have we got now, yes we have got 6 more bees. That makes how many altogether, we have already counted up to twelve so we will continue from there 13,14,15,16,17,18. Yes we have 18 altogether. So we can say 6 by 3 equals 18.</vt:lpstr>
      <vt:lpstr>We have 18 bees how many would we have in each group if we divided the bees into three groups. Another way we could say this is 18 divided by 3 equals what.</vt:lpstr>
      <vt:lpstr> That is correct 6.</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1</dc:title>
  <dc:creator>Carolyn Cupitt</dc:creator>
  <cp:lastModifiedBy>Carolyn Cupitt</cp:lastModifiedBy>
  <cp:revision>4</cp:revision>
  <dcterms:created xsi:type="dcterms:W3CDTF">2014-08-20T01:58:29Z</dcterms:created>
  <dcterms:modified xsi:type="dcterms:W3CDTF">2014-09-07T21:04:32Z</dcterms:modified>
</cp:coreProperties>
</file>